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642" y="10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B2335-5E49-45BD-A2ED-7832DFC3F14E}" type="datetimeFigureOut">
              <a:rPr lang="ru-RU" smtClean="0"/>
              <a:t>17.06.2013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1D186-C809-42E2-B186-E2DA3EA1788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0" cy="1000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</cp:revision>
  <dcterms:created xsi:type="dcterms:W3CDTF">2013-06-17T04:18:29Z</dcterms:created>
  <dcterms:modified xsi:type="dcterms:W3CDTF">2013-06-17T04:22:45Z</dcterms:modified>
</cp:coreProperties>
</file>