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2304" y="9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7589B-7F50-4A3C-A83F-25AAFEF575DF}" type="datetimeFigureOut">
              <a:rPr lang="ru-RU" smtClean="0"/>
              <a:t>19.04.2013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D3ED4-4F12-407D-B24C-DFC37BB7D63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002000" cy="1000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</cp:revision>
  <dcterms:created xsi:type="dcterms:W3CDTF">2013-04-19T03:03:10Z</dcterms:created>
  <dcterms:modified xsi:type="dcterms:W3CDTF">2013-04-19T03:04:59Z</dcterms:modified>
</cp:coreProperties>
</file>